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F5718-0244-331D-5BD8-2F4B1E2C6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C8EC6-3E65-2E20-3C3D-435D6FA6B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9E229-247A-9417-3F31-13FC2371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46EA3-61B4-A4D2-7594-F30D0C18A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E8619-A343-EE90-5279-1BD155E41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CB137-5180-41A4-8E09-B37DAFF07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C092D-E7E2-DC04-AA8A-F664DBC74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4D11A-A7D3-A017-DA0C-7EC92355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800C0-79E4-DAED-30AF-C19ACC04A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51BD3-FAD6-748D-BA69-8CD8268B3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3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0E24C6-DABF-EF2F-919D-D570E78B8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B083C2-E1CB-782C-5888-DCB50D7CC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A2D9A-E8F4-61D9-17C0-D201E1A8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8805-9977-4585-076A-8EA2C931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022E0-A025-C1BC-0A01-7C4A2AB05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9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B4459-4A1E-B60A-F876-B80D01F27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33011-D547-891E-1E43-C373C105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8AB15-6878-F6C2-1E60-D97968B0C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792D4-FC43-27E0-39E1-2F16BEB59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1321D-EF35-64DF-ED34-483533849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48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B1C01-980E-C43A-E657-C8656400D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D3034-E0A4-D72B-47BD-D9DAB1542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1BBAA-BAA7-1583-D9BB-CA2562750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A8293-3505-0A3F-D7A2-C2ADCCD1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D1084-608B-DD18-0EE9-57712D575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27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98AA9-F943-0E61-466E-64FD153B4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FD8DA-2396-FD60-C4A5-F3F33F7AA1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03480-A939-9CF7-9641-2DF98180C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128F0-6C8A-4C52-AA56-BF296422B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61A24-3C11-8CA4-E162-6F1AD1E48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6E51D-A0D8-EEAF-6748-28E2CEDF0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34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6EC1B-9497-13FC-DA89-78C7D09B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7CD9A-BD70-1AC8-44CD-EB853216A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2D727-7E31-34D7-49BF-81F907B44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F47778-9062-AB19-BB71-3E786B82A4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22B5B-314C-757E-D0C9-67BE71CB0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3599E7-B2B8-3230-ED5C-E8F998134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34A511-8937-75F7-22F0-65D293E79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BC579E-EFA1-696C-2814-0C096A769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5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5A17-E8A2-1865-A2E9-FC186B78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B9D89-8D2A-97DF-8A4B-3D7DED89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1836E5-1C74-9B2A-67C0-B71B9656C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DD633-2662-B12B-9AA9-60ECF33B1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81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DF6F0F-06B2-5BBF-B500-86BF45E6F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210424-0787-E5C3-4B67-46A95DD1A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071C7-76D8-7F61-3761-7F5D7E97C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13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3E2A5-343B-27B3-9C58-8E9606865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BE8CE-B597-8EFC-5805-F9449060D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80A10E-C44F-5598-98D2-399EB47B9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5EADA-26AC-5A82-73C9-DFD4E0B33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1D90A-F7F3-F5B3-2623-E6606E19A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65DF8-5854-2CD5-47BC-77307D95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72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C16-A6AF-91B5-67FB-55E230F5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81F2D0-EFC6-6A1A-2879-478D11E02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65437-C980-15AC-24AA-6045A17336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486D4-57B7-65C6-61E8-41B69924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F8831-77FE-4FF7-B2BC-2698D6A81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1A00A-B790-FA7E-5D58-C1C14FEC4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7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CC3E30-8D7C-25F2-E689-A11C1FE5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48F06-D3D1-7A8A-6BB6-21152FCFF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E703B-D054-C0AC-A679-AAC7F45AF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8C3D6-948D-41B3-B5B4-1CA683703585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5ED35-BA1B-556A-425B-D98145015D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F67AF-9712-F110-35D8-DDC4E5738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31FE5-C688-4DA2-A73E-A037B7CF9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5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EB721-CC83-2EC0-3173-FE43F2D83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9BF97A-EA05-F186-1FFE-781ABD811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388867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B835D-49BD-E461-CEB5-74009622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EED6FC-4EF1-3CC4-E74E-0106EB174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64079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C6C3E-AD7D-8ABF-434B-8EA39256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ABC901-3B42-CF3D-BEDA-809FDA95C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163316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Việt Quốc</dc:creator>
  <cp:lastModifiedBy>Việt Quốc</cp:lastModifiedBy>
  <cp:revision>1</cp:revision>
  <dcterms:created xsi:type="dcterms:W3CDTF">2026-01-14T12:10:18Z</dcterms:created>
  <dcterms:modified xsi:type="dcterms:W3CDTF">2026-01-14T12:13:25Z</dcterms:modified>
</cp:coreProperties>
</file>

<file path=docProps/thumbnail.jpeg>
</file>